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7"/>
  </p:notesMasterIdLst>
  <p:handoutMasterIdLst>
    <p:handoutMasterId r:id="rId8"/>
  </p:handoutMasterIdLst>
  <p:sldIdLst>
    <p:sldId id="257" r:id="rId2"/>
    <p:sldId id="317" r:id="rId3"/>
    <p:sldId id="318" r:id="rId4"/>
    <p:sldId id="319" r:id="rId5"/>
    <p:sldId id="324" r:id="rId6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F8AE666-829D-48E8-9FC3-85FF0D1DB2B5}" type="datetime1">
              <a:rPr lang="cs-CZ" smtClean="0"/>
              <a:t>16.01.2025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200E62-9364-4CB9-89C4-77645E764019}" type="datetime1">
              <a:rPr lang="cs-CZ" smtClean="0"/>
              <a:t>16.01.2025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cs-CZ"/>
              <a:t>Kliknutím můžete upravit styl předlohy.</a:t>
            </a:r>
            <a:endParaRPr lang="en-US" dirty="0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D239E7-27CF-40C7-8F0A-BFE4D4394C35}" type="datetime1">
              <a:rPr lang="cs-CZ" smtClean="0"/>
              <a:t>16.01.2025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79535A-A064-470E-AB26-E7F9E0FAA2CE}" type="datetime1">
              <a:rPr lang="cs-CZ" smtClean="0"/>
              <a:t>16.01.2025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A97A77-74DD-4E76-8172-DB6859F6630F}" type="datetime1">
              <a:rPr lang="cs-CZ" smtClean="0"/>
              <a:t>16.01.2025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CB81F3-DDE0-4DA4-BA3D-DCA17B514D85}" type="datetime1">
              <a:rPr lang="cs-CZ" smtClean="0"/>
              <a:t>16.01.2025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E4E29C-9478-40CB-B885-8083C7A499E9}" type="datetime1">
              <a:rPr lang="cs-CZ" smtClean="0"/>
              <a:t>16.01.2025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D01282-382C-4BEC-BF1E-B43C436AE95C}" type="datetime1">
              <a:rPr lang="cs-CZ" smtClean="0"/>
              <a:t>16.01.2025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FFA001-1288-4B91-8F38-F652FDAD1948}" type="datetime1">
              <a:rPr lang="cs-CZ" smtClean="0"/>
              <a:t>16.01.2025</a:t>
            </a:fld>
            <a:endParaRPr lang="en-US" dirty="0"/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F2F52B-EF36-4385-B68C-26B683FC6FB0}" type="datetime1">
              <a:rPr lang="cs-CZ" smtClean="0"/>
              <a:t>16.01.2025</a:t>
            </a:fld>
            <a:endParaRPr lang="en-US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2C2BC2-E937-462E-A053-77029519E0A6}" type="datetime1">
              <a:rPr lang="cs-CZ" smtClean="0"/>
              <a:t>16.01.2025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AE82B159-E07C-4CB9-92A4-E7A9600AB687}" type="datetime1">
              <a:rPr lang="cs-CZ" smtClean="0"/>
              <a:t>16.01.2025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3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DE121A66-A1E7-4CF3-A514-5864B0060CFE}" type="datetime1">
              <a:rPr lang="cs-CZ" smtClean="0"/>
              <a:t>16.01.2025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"/>
              <a:t>Kliknutím můžete upravit styl předlohy nadpisů.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cs"/>
              <a:t>Kliknutím můžete upravit styly předlohy textu.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4A0AA7D3-9C6A-469F-BADB-E9850326DE88}" type="datetime1">
              <a:rPr lang="cs-CZ" smtClean="0"/>
              <a:t>16.01.2025</a:t>
            </a:fld>
            <a:endParaRPr lang="en-US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Obdélník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Autofit/>
          </a:bodyPr>
          <a:lstStyle/>
          <a:p>
            <a:pPr rtl="0"/>
            <a:r>
              <a:rPr lang="cs" sz="4400" dirty="0"/>
              <a:t>Analýza a vizualizace </a:t>
            </a:r>
            <a:r>
              <a:rPr lang="cs" sz="4400"/>
              <a:t>podnikových dat I</a:t>
            </a:r>
            <a:endParaRPr lang="cs" sz="4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c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Michael Tintěra </a:t>
            </a:r>
          </a:p>
          <a:p>
            <a:pPr rtl="0"/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</a:t>
            </a:r>
            <a:r>
              <a:rPr lang="c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 2024/25</a:t>
            </a:r>
            <a:endParaRPr lang="c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Obrázek 4" descr="Obrázek s budovou, sezením, lavičkou a stěnou&#10;&#10;Automaticky generovaný popis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89AF1C-EA7C-47FA-A747-FBD08091D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82980" y="6446838"/>
            <a:ext cx="3320296" cy="365125"/>
          </a:xfrm>
        </p:spPr>
        <p:txBody>
          <a:bodyPr/>
          <a:lstStyle/>
          <a:p>
            <a:pPr rtl="0"/>
            <a:r>
              <a:rPr lang="cs-CZ" dirty="0"/>
              <a:t>Analýza a vizualizace podnikových dat  - UJEP    ZS 2024/25</a:t>
            </a:r>
            <a:endParaRPr lang="en-US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F758EB5-0E21-8872-F4E2-DB17475E1F1B}"/>
              </a:ext>
            </a:extLst>
          </p:cNvPr>
          <p:cNvSpPr/>
          <p:nvPr/>
        </p:nvSpPr>
        <p:spPr>
          <a:xfrm>
            <a:off x="508958" y="569343"/>
            <a:ext cx="11447253" cy="5719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63BCD42-FC50-92A2-6EDD-0B8F7BC91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5"/>
          </a:xfrm>
        </p:spPr>
        <p:txBody>
          <a:bodyPr>
            <a:normAutofit fontScale="90000"/>
          </a:bodyPr>
          <a:lstStyle/>
          <a:p>
            <a:r>
              <a:rPr lang="cs-CZ" dirty="0"/>
              <a:t>Než začnete analyzovat…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793BBE36-2B3B-A491-8EA8-7ECCC94DB6B7}"/>
              </a:ext>
            </a:extLst>
          </p:cNvPr>
          <p:cNvCxnSpPr/>
          <p:nvPr/>
        </p:nvCxnSpPr>
        <p:spPr>
          <a:xfrm>
            <a:off x="508958" y="1121434"/>
            <a:ext cx="114472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85F88761-ED3D-56ED-5B17-D616E96BD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876" y="1348628"/>
            <a:ext cx="10938166" cy="376089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sz="1800" b="1" dirty="0"/>
              <a:t>Pochopit zadání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/>
              <a:t> Vědět s kým a kdy řešit případné dotazy v zadání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/>
              <a:t> Jaké všechny </a:t>
            </a:r>
            <a:r>
              <a:rPr lang="cs-CZ" sz="1800" b="1" dirty="0"/>
              <a:t>podklady</a:t>
            </a:r>
            <a:r>
              <a:rPr lang="cs-CZ" sz="1800" dirty="0"/>
              <a:t> máte k dispozici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/>
              <a:t> Očekávaný </a:t>
            </a:r>
            <a:r>
              <a:rPr lang="cs-CZ" sz="1800" b="1" dirty="0"/>
              <a:t>termín</a:t>
            </a:r>
            <a:r>
              <a:rPr lang="cs-CZ" sz="1800" dirty="0"/>
              <a:t>/čas, kdy máte výsledek odevzdat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/>
              <a:t> Kdo vám případně </a:t>
            </a:r>
            <a:r>
              <a:rPr lang="cs-CZ" sz="1800" b="1" dirty="0"/>
              <a:t>upřesní data</a:t>
            </a:r>
            <a:r>
              <a:rPr lang="cs-CZ" sz="1800" dirty="0"/>
              <a:t>, zodpoví dotazy k nim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/>
              <a:t> Kdo je </a:t>
            </a:r>
            <a:r>
              <a:rPr lang="cs-CZ" sz="1800" b="1" dirty="0"/>
              <a:t>příjemce</a:t>
            </a:r>
            <a:r>
              <a:rPr lang="cs-CZ" sz="1800" dirty="0"/>
              <a:t> vaší analýzy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/>
              <a:t> </a:t>
            </a:r>
            <a:r>
              <a:rPr lang="cs-CZ" sz="1800" b="1" dirty="0"/>
              <a:t>Forma výstupu </a:t>
            </a:r>
            <a:r>
              <a:rPr lang="cs-CZ" sz="1800" dirty="0"/>
              <a:t>(způsob, formát, čas)</a:t>
            </a:r>
          </a:p>
        </p:txBody>
      </p:sp>
    </p:spTree>
    <p:extLst>
      <p:ext uri="{BB962C8B-B14F-4D97-AF65-F5344CB8AC3E}">
        <p14:creationId xmlns:p14="http://schemas.microsoft.com/office/powerpoint/2010/main" val="25431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89AF1C-EA7C-47FA-A747-FBD08091D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82980" y="6446838"/>
            <a:ext cx="3320296" cy="365125"/>
          </a:xfrm>
        </p:spPr>
        <p:txBody>
          <a:bodyPr/>
          <a:lstStyle/>
          <a:p>
            <a:pPr rtl="0"/>
            <a:r>
              <a:rPr lang="cs-CZ" dirty="0"/>
              <a:t>Analýza a vizualizace podnikových dat  - UJEP    ZS 2024/25</a:t>
            </a:r>
            <a:endParaRPr lang="en-US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F758EB5-0E21-8872-F4E2-DB17475E1F1B}"/>
              </a:ext>
            </a:extLst>
          </p:cNvPr>
          <p:cNvSpPr/>
          <p:nvPr/>
        </p:nvSpPr>
        <p:spPr>
          <a:xfrm>
            <a:off x="508958" y="569343"/>
            <a:ext cx="11447253" cy="5719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63BCD42-FC50-92A2-6EDD-0B8F7BC91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5"/>
          </a:xfrm>
        </p:spPr>
        <p:txBody>
          <a:bodyPr>
            <a:normAutofit fontScale="90000"/>
          </a:bodyPr>
          <a:lstStyle/>
          <a:p>
            <a:r>
              <a:rPr lang="cs-CZ" dirty="0"/>
              <a:t>V průběhu zpracování analýzy…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793BBE36-2B3B-A491-8EA8-7ECCC94DB6B7}"/>
              </a:ext>
            </a:extLst>
          </p:cNvPr>
          <p:cNvCxnSpPr/>
          <p:nvPr/>
        </p:nvCxnSpPr>
        <p:spPr>
          <a:xfrm>
            <a:off x="508958" y="1121434"/>
            <a:ext cx="114472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85F88761-ED3D-56ED-5B17-D616E96BD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876" y="1348628"/>
            <a:ext cx="10938166" cy="451733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b="1" dirty="0"/>
              <a:t>Zálohujte</a:t>
            </a:r>
            <a:r>
              <a:rPr lang="cs-CZ" dirty="0"/>
              <a:t> si původní soubor s daty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b="1" dirty="0"/>
              <a:t>Stanovte</a:t>
            </a:r>
            <a:r>
              <a:rPr lang="cs-CZ" dirty="0"/>
              <a:t> si svůj vlastní </a:t>
            </a:r>
            <a:r>
              <a:rPr lang="cs-CZ" b="1" dirty="0"/>
              <a:t>časový plán </a:t>
            </a:r>
            <a:r>
              <a:rPr lang="cs-CZ" dirty="0"/>
              <a:t>zpracování </a:t>
            </a:r>
          </a:p>
          <a:p>
            <a:pPr marL="201168" lvl="1" indent="0">
              <a:buNone/>
            </a:pPr>
            <a:r>
              <a:rPr lang="cs-CZ" sz="1900" dirty="0"/>
              <a:t>	(analýza, hrubý výstup, grafika/čtení, váš čas pro finální odevzdání…reálnost a známé </a:t>
            </a:r>
            <a:r>
              <a:rPr lang="cs-CZ" sz="1900" i="1" dirty="0"/>
              <a:t>překážky</a:t>
            </a:r>
            <a:r>
              <a:rPr lang="cs-CZ" sz="1900" dirty="0"/>
              <a:t>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Pokud upravujete data – dělejte si poznámky a je vhodné uvést do závěrečného výstupu (např. příloha)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Buďte </a:t>
            </a:r>
            <a:r>
              <a:rPr lang="cs-CZ" b="1" dirty="0"/>
              <a:t>kritičtí k podkladovým datům</a:t>
            </a:r>
            <a:r>
              <a:rPr lang="cs-CZ" dirty="0"/>
              <a:t> – ošetření duplicitních záznamů, neobsahují podklady i data  z jiných časových     </a:t>
            </a:r>
          </a:p>
          <a:p>
            <a:pPr marL="0" indent="0">
              <a:buNone/>
            </a:pPr>
            <a:r>
              <a:rPr lang="cs-CZ" dirty="0"/>
              <a:t>                období?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Jako </a:t>
            </a:r>
            <a:r>
              <a:rPr lang="cs-CZ" b="1" dirty="0"/>
              <a:t>první</a:t>
            </a:r>
            <a:r>
              <a:rPr lang="cs-CZ" dirty="0"/>
              <a:t> zpracujte </a:t>
            </a:r>
            <a:r>
              <a:rPr lang="cs-CZ" b="1" dirty="0"/>
              <a:t>poptávaný dotaz/požadavek</a:t>
            </a:r>
            <a:r>
              <a:rPr lang="cs-CZ" dirty="0"/>
              <a:t>, pak vaše další náměty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Dívejte se na výstupy </a:t>
            </a:r>
            <a:r>
              <a:rPr lang="cs-CZ" b="1" dirty="0"/>
              <a:t>pohledem příjemce </a:t>
            </a:r>
            <a:r>
              <a:rPr lang="cs-CZ" dirty="0"/>
              <a:t>vašeho výstupu (nejvyšší vedení firmy/regionální manažer/…)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Pokud v průběhu zpracování přijdete na zajímavý výstup…určitě si poznamenejte (uveďte do přílohy)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Pokud máte námět, tak uvést náměty na potenciální další výstupy/analýzy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Pokud váš výstup posíláte, ověřte si, že skutečně (mail) odešel a </a:t>
            </a:r>
            <a:r>
              <a:rPr lang="cs-CZ" b="1" dirty="0"/>
              <a:t>ověřte </a:t>
            </a:r>
            <a:r>
              <a:rPr lang="cs-CZ" dirty="0"/>
              <a:t>zasílaný</a:t>
            </a:r>
            <a:r>
              <a:rPr lang="cs-CZ" b="1" dirty="0"/>
              <a:t> soubor</a:t>
            </a:r>
          </a:p>
        </p:txBody>
      </p:sp>
    </p:spTree>
    <p:extLst>
      <p:ext uri="{BB962C8B-B14F-4D97-AF65-F5344CB8AC3E}">
        <p14:creationId xmlns:p14="http://schemas.microsoft.com/office/powerpoint/2010/main" val="3308194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89AF1C-EA7C-47FA-A747-FBD08091D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82980" y="6446838"/>
            <a:ext cx="3320296" cy="365125"/>
          </a:xfrm>
        </p:spPr>
        <p:txBody>
          <a:bodyPr/>
          <a:lstStyle/>
          <a:p>
            <a:pPr rtl="0"/>
            <a:r>
              <a:rPr lang="cs-CZ" dirty="0"/>
              <a:t>Analýza a vizualizace podnikových dat  - UJEP    ZS 2024/25</a:t>
            </a:r>
            <a:endParaRPr lang="en-US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F758EB5-0E21-8872-F4E2-DB17475E1F1B}"/>
              </a:ext>
            </a:extLst>
          </p:cNvPr>
          <p:cNvSpPr/>
          <p:nvPr/>
        </p:nvSpPr>
        <p:spPr>
          <a:xfrm>
            <a:off x="508958" y="986001"/>
            <a:ext cx="11447253" cy="4781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63BCD42-FC50-92A2-6EDD-0B8F7BC91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5"/>
          </a:xfrm>
        </p:spPr>
        <p:txBody>
          <a:bodyPr>
            <a:normAutofit fontScale="90000"/>
          </a:bodyPr>
          <a:lstStyle/>
          <a:p>
            <a:r>
              <a:rPr lang="cs-CZ" dirty="0"/>
              <a:t>Závěrečný výstup – vhodné části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793BBE36-2B3B-A491-8EA8-7ECCC94DB6B7}"/>
              </a:ext>
            </a:extLst>
          </p:cNvPr>
          <p:cNvCxnSpPr/>
          <p:nvPr/>
        </p:nvCxnSpPr>
        <p:spPr>
          <a:xfrm>
            <a:off x="508958" y="1121434"/>
            <a:ext cx="114472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85F88761-ED3D-56ED-5B17-D616E96BD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876" y="1348628"/>
            <a:ext cx="10938166" cy="376089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Uvedení čeho se analýza/prezentace týká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Pokud je výstup většího rozsahu, tak uvedení krátkého obsahu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Připomínka s jakými daty jste pracovali (někdy pak může být přesunuto do přílohy)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Část hlavních výstupů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Část dalších výstupů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Shrnutí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Kdo bude řešit případné dotazy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Závěr (poděkování)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Přílohy</a:t>
            </a:r>
          </a:p>
        </p:txBody>
      </p:sp>
    </p:spTree>
    <p:extLst>
      <p:ext uri="{BB962C8B-B14F-4D97-AF65-F5344CB8AC3E}">
        <p14:creationId xmlns:p14="http://schemas.microsoft.com/office/powerpoint/2010/main" val="3485372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78150-38BF-AB76-9A00-0DF1192AF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936346-2B0E-41F8-B59D-0E83E1FB63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82980" y="6446838"/>
            <a:ext cx="3320296" cy="365125"/>
          </a:xfrm>
        </p:spPr>
        <p:txBody>
          <a:bodyPr/>
          <a:lstStyle/>
          <a:p>
            <a:pPr rtl="0"/>
            <a:r>
              <a:rPr lang="cs-CZ" dirty="0"/>
              <a:t>Analýza a vizualizace podnikových dat  - UJEP    ZS 2024/25</a:t>
            </a:r>
            <a:endParaRPr lang="en-US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6480B1BB-3237-15E4-421F-C103D2A277A3}"/>
              </a:ext>
            </a:extLst>
          </p:cNvPr>
          <p:cNvSpPr/>
          <p:nvPr/>
        </p:nvSpPr>
        <p:spPr>
          <a:xfrm>
            <a:off x="508958" y="986001"/>
            <a:ext cx="11447253" cy="4781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392CE36-E2EB-5955-6169-D76BA7FD4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5"/>
          </a:xfrm>
        </p:spPr>
        <p:txBody>
          <a:bodyPr>
            <a:normAutofit fontScale="90000"/>
          </a:bodyPr>
          <a:lstStyle/>
          <a:p>
            <a:r>
              <a:rPr lang="cs-CZ" dirty="0"/>
              <a:t>Prezentace – užitečné postřehy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A0C4D4CB-3C1B-35A1-D4B8-734D60134E2D}"/>
              </a:ext>
            </a:extLst>
          </p:cNvPr>
          <p:cNvCxnSpPr/>
          <p:nvPr/>
        </p:nvCxnSpPr>
        <p:spPr>
          <a:xfrm>
            <a:off x="508958" y="1121434"/>
            <a:ext cx="114472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53777688-5FEF-DDD5-6590-7ABBE7454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876" y="1348628"/>
            <a:ext cx="10938166" cy="441921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Hovořte v pozitivní formě (pravidlo 3 vs.1)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Vyhněte se formulacím „na dalším slide je uvedeno“, „další slide popisuje“…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Mluvte k posluchačům – postojově i ve správné formě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Mějte přehled o čase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Ukazujte, tak aby bylo vidět informace, nikoliv vás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Co chcete aby si zapamatovali, klidně zopakujte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Ve své prezentaci mějte připraveno jak s dotazy (v průběhu či na konci)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Na závěr je ideální udělat sumář hlavních závěrů/zjištění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Pokud máte možnost, vyzkoušejte si prezentaci „na nečisto“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3502230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95_TF56160789" id="{8AF6F0AA-8C72-4967-968E-D4393B06EDB9}" vid="{ACB952D6-6656-4F55-89C5-890C0D27D2F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{DE29A2F4-CB78-4FBA-BA9D-586104321028}tf56160789_win32</Template>
  <TotalTime>4879</TotalTime>
  <Words>442</Words>
  <Application>Microsoft Office PowerPoint</Application>
  <PresentationFormat>Širokoúhlá obrazovka</PresentationFormat>
  <Paragraphs>47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Bookman Old Style</vt:lpstr>
      <vt:lpstr>Calibri</vt:lpstr>
      <vt:lpstr>Franklin Gothic Book</vt:lpstr>
      <vt:lpstr>Wingdings</vt:lpstr>
      <vt:lpstr>1_RetrospectVTI</vt:lpstr>
      <vt:lpstr>Analýza a vizualizace podnikových dat I</vt:lpstr>
      <vt:lpstr>Než začnete analyzovat…</vt:lpstr>
      <vt:lpstr>V průběhu zpracování analýzy…</vt:lpstr>
      <vt:lpstr>Závěrečný výstup – vhodné části</vt:lpstr>
      <vt:lpstr>Prezentace – užitečné postřehy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a vizualizace podnikových dat</dc:title>
  <dc:creator>Michael Tintěra</dc:creator>
  <cp:lastModifiedBy>Michael Tintěra</cp:lastModifiedBy>
  <cp:revision>54</cp:revision>
  <dcterms:created xsi:type="dcterms:W3CDTF">2021-09-20T08:35:31Z</dcterms:created>
  <dcterms:modified xsi:type="dcterms:W3CDTF">2025-01-16T22:24:38Z</dcterms:modified>
</cp:coreProperties>
</file>